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3" r:id="rId1"/>
  </p:sldMasterIdLst>
  <p:notesMasterIdLst>
    <p:notesMasterId r:id="rId17"/>
  </p:notesMasterIdLst>
  <p:sldIdLst>
    <p:sldId id="256" r:id="rId2"/>
    <p:sldId id="257" r:id="rId3"/>
    <p:sldId id="286" r:id="rId4"/>
    <p:sldId id="287" r:id="rId5"/>
    <p:sldId id="262" r:id="rId6"/>
    <p:sldId id="288" r:id="rId7"/>
    <p:sldId id="293" r:id="rId8"/>
    <p:sldId id="289" r:id="rId9"/>
    <p:sldId id="263" r:id="rId10"/>
    <p:sldId id="290" r:id="rId11"/>
    <p:sldId id="283" r:id="rId12"/>
    <p:sldId id="291" r:id="rId13"/>
    <p:sldId id="280" r:id="rId14"/>
    <p:sldId id="281" r:id="rId15"/>
    <p:sldId id="29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65" autoAdjust="0"/>
  </p:normalViewPr>
  <p:slideViewPr>
    <p:cSldViewPr snapToGrid="0" snapToObjects="1">
      <p:cViewPr varScale="1">
        <p:scale>
          <a:sx n="105" d="100"/>
          <a:sy n="105" d="100"/>
        </p:scale>
        <p:origin x="6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C4DBB2-FFD5-4D5F-B40F-4BB90A81032E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57E99A-C88F-4E31-908A-4771DB945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24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4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71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9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16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0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0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03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36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9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57E99A-C88F-4E31-908A-4771DB945B1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vicLettersHome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4950" y="6286500"/>
            <a:ext cx="831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4447A-34F9-4238-8275-08BCBEB824CA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0A69-00D0-4E84-8A6D-32BC91EB3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1AF2-5D1B-45B0-9251-5BC782DD9EB1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B804-E312-437D-AA69-E7C24D3C9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ivicLettersHomePag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54950" y="6286500"/>
            <a:ext cx="831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04E85-2A45-4B41-8F53-3DC54DBA771A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945C-7500-483E-9E77-B285DD4CB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12A2-8BE4-4716-A9A6-65952BE6F7CC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075E5-15E5-4C31-9B7A-7FC153AAE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73E88-944A-4787-B961-558251269C3F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EB60-4477-44C4-9296-1D6DF6EFF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B8980-E8B7-41B8-858B-6A21AA246322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722F0-0010-4360-919A-40AC9E10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D0EC8-D1EA-4043-8110-6159F96D7F0F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ADF-B107-4EA4-BC74-43493A1E2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1B37-59E7-4C4B-9092-D2D9699C789D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73DE8-C459-4D2E-9B58-85BF998CF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927D-7B86-49F4-A8B3-EEA0104ACDF6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F3877-F09D-4890-AA7A-8BA817E9E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52C8-656D-42B1-A772-9BE568B69F80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271A-96BC-480D-B003-A543C6B54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vicLettersHomePage.jpg"/>
          <p:cNvPicPr>
            <a:picLocks noChangeAspect="1"/>
          </p:cNvPicPr>
          <p:nvPr userDrawn="1"/>
        </p:nvPicPr>
        <p:blipFill>
          <a:blip r:embed="rId12">
            <a:alphaModFix amt="8000"/>
            <a:duotone>
              <a:prstClr val="black"/>
              <a:srgbClr val="D9C3A5">
                <a:tint val="50000"/>
                <a:satMod val="180000"/>
              </a:srgbClr>
            </a:duotone>
            <a:extLst/>
          </a:blip>
          <a:stretch>
            <a:fillRect/>
          </a:stretch>
        </p:blipFill>
        <p:spPr>
          <a:xfrm>
            <a:off x="-398242" y="99882"/>
            <a:ext cx="11453493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606D4C-0083-44B2-9C67-278DC57E5CAB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4325" y="6356350"/>
            <a:ext cx="3360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Civic Hospital </a:t>
            </a:r>
            <a:r>
              <a:rPr lang="en-US" err="1"/>
              <a:t>Neighbourhood</a:t>
            </a:r>
            <a:r>
              <a:rPr lang="en-US"/>
              <a:t> Association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C64C6B-7F93-4AB9-AF22-7A3279CC2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CivicLettersHomePage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854950" y="6286500"/>
            <a:ext cx="83185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FE939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ivicLettersHomeP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457200"/>
            <a:ext cx="6777038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806450" y="4222750"/>
            <a:ext cx="7594600" cy="1752600"/>
          </a:xfrm>
        </p:spPr>
        <p:txBody>
          <a:bodyPr/>
          <a:lstStyle/>
          <a:p>
            <a:pPr eaLnBrk="1" hangingPunct="1"/>
            <a:r>
              <a:rPr lang="en-CA" b="1" dirty="0" smtClean="0">
                <a:solidFill>
                  <a:schemeClr val="tx1"/>
                </a:solidFill>
              </a:rPr>
              <a:t>Civic Hospital Neighbourhood Association Annual General Meeting</a:t>
            </a:r>
          </a:p>
          <a:p>
            <a:pPr eaLnBrk="1" hangingPunct="1"/>
            <a:r>
              <a:rPr lang="en-CA" sz="2000" b="1" dirty="0" smtClean="0">
                <a:solidFill>
                  <a:schemeClr val="tx1"/>
                </a:solidFill>
              </a:rPr>
              <a:t>Nov. 03, 2015</a:t>
            </a:r>
          </a:p>
          <a:p>
            <a:pPr eaLnBrk="1" hangingPunct="1"/>
            <a:r>
              <a:rPr lang="en-CA" sz="2000" b="1" dirty="0" smtClean="0">
                <a:solidFill>
                  <a:schemeClr val="tx1"/>
                </a:solidFill>
              </a:rPr>
              <a:t>www.chnaottawa.ca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Pin- Matt Lemay</a:t>
            </a:r>
          </a:p>
          <a:p>
            <a:pPr lvl="1" eaLnBrk="1" hangingPunct="1"/>
            <a:r>
              <a:rPr lang="en-CA" sz="1400" b="1" dirty="0" smtClean="0"/>
              <a:t>Oral History Project – Chris Uchiyama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Councillor </a:t>
            </a:r>
            <a:r>
              <a:rPr lang="en-CA" sz="1800" b="1" dirty="0" err="1" smtClean="0"/>
              <a:t>Leiper</a:t>
            </a:r>
            <a:endParaRPr lang="en-CA" sz="1800" b="1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  <p:extLst>
      <p:ext uri="{BB962C8B-B14F-4D97-AF65-F5344CB8AC3E}">
        <p14:creationId xmlns:p14="http://schemas.microsoft.com/office/powerpoint/2010/main" val="35158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Constitution Explained</a:t>
            </a:r>
            <a:br>
              <a:rPr lang="en-US" sz="4000" dirty="0" smtClean="0"/>
            </a:br>
            <a:r>
              <a:rPr lang="en-US" sz="4000" dirty="0" smtClean="0"/>
              <a:t>– Peter Eady, VP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Pin- Matt Lemay</a:t>
            </a:r>
          </a:p>
          <a:p>
            <a:pPr lvl="1" eaLnBrk="1" hangingPunct="1"/>
            <a:r>
              <a:rPr lang="en-CA" sz="1400" b="1" dirty="0" smtClean="0"/>
              <a:t>Oral History Project – Chris Uchiyama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Councillor </a:t>
            </a:r>
            <a:r>
              <a:rPr lang="en-CA" sz="1800" b="1" dirty="0" err="1" smtClean="0"/>
              <a:t>Leiper</a:t>
            </a:r>
            <a:endParaRPr lang="en-CA" sz="1800" b="1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  <p:extLst>
      <p:ext uri="{BB962C8B-B14F-4D97-AF65-F5344CB8AC3E}">
        <p14:creationId xmlns:p14="http://schemas.microsoft.com/office/powerpoint/2010/main" val="31818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Kitchissippi Update</a:t>
            </a:r>
            <a:br>
              <a:rPr lang="en-US" sz="4000" dirty="0" smtClean="0"/>
            </a:br>
            <a:r>
              <a:rPr lang="en-US" sz="4000" dirty="0" smtClean="0"/>
              <a:t>– Councillor Jeff </a:t>
            </a:r>
            <a:r>
              <a:rPr lang="en-US" sz="4000" dirty="0" err="1" smtClean="0"/>
              <a:t>Leiper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Open Discussion /Q&amp;A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5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Pin- Matt Lemay</a:t>
            </a:r>
          </a:p>
          <a:p>
            <a:pPr lvl="1" eaLnBrk="1" hangingPunct="1"/>
            <a:r>
              <a:rPr lang="en-CA" sz="1400" b="1" dirty="0" smtClean="0"/>
              <a:t>Oral History Project – Chris Uchiyama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Councillor </a:t>
            </a:r>
            <a:r>
              <a:rPr lang="en-CA" sz="1800" b="1" dirty="0" err="1" smtClean="0"/>
              <a:t>Leiper</a:t>
            </a:r>
            <a:endParaRPr lang="en-CA" sz="1800" b="1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  <p:extLst>
      <p:ext uri="{BB962C8B-B14F-4D97-AF65-F5344CB8AC3E}">
        <p14:creationId xmlns:p14="http://schemas.microsoft.com/office/powerpoint/2010/main" val="21723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UOHI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 </a:t>
            </a:r>
            <a:r>
              <a:rPr lang="en-CA" sz="1800" dirty="0" smtClean="0"/>
              <a:t>Matt Lemay and Chris Uchiyama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</a:t>
            </a:r>
            <a:endParaRPr lang="en-CA" sz="1400" dirty="0" smtClean="0"/>
          </a:p>
          <a:p>
            <a:pPr lvl="1" eaLnBrk="1" hangingPunct="1"/>
            <a:r>
              <a:rPr lang="en-CA" sz="1400" b="1" dirty="0" smtClean="0"/>
              <a:t>Oral History Project 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</a:t>
            </a:r>
            <a:r>
              <a:rPr lang="en-CA" sz="1800" dirty="0" smtClean="0"/>
              <a:t>Councillor </a:t>
            </a:r>
            <a:r>
              <a:rPr lang="en-CA" sz="1800" dirty="0" err="1" smtClean="0"/>
              <a:t>Leiper</a:t>
            </a:r>
            <a:endParaRPr lang="en-CA" sz="1800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Heart Institute Update</a:t>
            </a:r>
            <a:br>
              <a:rPr lang="en-US" sz="4000" dirty="0" smtClean="0"/>
            </a:br>
            <a:r>
              <a:rPr lang="en-US" sz="2800" dirty="0" smtClean="0"/>
              <a:t>– Marion </a:t>
            </a:r>
            <a:r>
              <a:rPr lang="en-US" sz="2800" dirty="0"/>
              <a:t>Fraser CFO, VP Finance and </a:t>
            </a:r>
            <a:r>
              <a:rPr lang="en-US" sz="2800" dirty="0" smtClean="0"/>
              <a:t>Admin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Pin- Matt Lemay</a:t>
            </a:r>
          </a:p>
          <a:p>
            <a:pPr lvl="1" eaLnBrk="1" hangingPunct="1"/>
            <a:r>
              <a:rPr lang="en-CA" sz="1400" b="1" dirty="0" smtClean="0"/>
              <a:t>Oral History Project – Chris Uchiyama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Councillor </a:t>
            </a:r>
            <a:r>
              <a:rPr lang="en-CA" sz="1800" b="1" dirty="0" err="1" smtClean="0"/>
              <a:t>Leiper</a:t>
            </a:r>
            <a:endParaRPr lang="en-CA" sz="1800" b="1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  <p:extLst>
      <p:ext uri="{BB962C8B-B14F-4D97-AF65-F5344CB8AC3E}">
        <p14:creationId xmlns:p14="http://schemas.microsoft.com/office/powerpoint/2010/main" val="37833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Finances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en-CA" sz="3200" b="1" dirty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226917"/>
            <a:ext cx="3468199" cy="524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431" y="1183641"/>
            <a:ext cx="3559786" cy="236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95092" y="4836476"/>
            <a:ext cx="1705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dirty="0" smtClean="0"/>
              <a:t>$416.90 – Incorporation Costs</a:t>
            </a:r>
          </a:p>
          <a:p>
            <a:r>
              <a:rPr lang="en-CA" sz="800" dirty="0" smtClean="0"/>
              <a:t>$822.84 – Final Ruskin bill</a:t>
            </a:r>
            <a:endParaRPr lang="en-CA" sz="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29808" y="2363745"/>
            <a:ext cx="627186" cy="2044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29808" y="4958863"/>
            <a:ext cx="6271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95092" y="4276709"/>
            <a:ext cx="216758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Dues received for 2015 &amp; 2015/2016 Years</a:t>
            </a:r>
            <a:endParaRPr lang="en-CA" sz="8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029808" y="4276709"/>
            <a:ext cx="627186" cy="4125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51130" y="4581509"/>
            <a:ext cx="28167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Bouncy castle/tug of rope, entertainment, coffee, supplies</a:t>
            </a:r>
            <a:endParaRPr lang="en-CA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Pin- Matt Lemay</a:t>
            </a:r>
          </a:p>
          <a:p>
            <a:pPr lvl="1" eaLnBrk="1" hangingPunct="1"/>
            <a:r>
              <a:rPr lang="en-CA" sz="1400" b="1" dirty="0" smtClean="0"/>
              <a:t>Oral History Project – Chris Uchiyama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Councillor </a:t>
            </a:r>
            <a:r>
              <a:rPr lang="en-CA" sz="1800" b="1" dirty="0" err="1" smtClean="0"/>
              <a:t>Leiper</a:t>
            </a:r>
            <a:endParaRPr lang="en-CA" sz="1800" b="1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  <p:extLst>
      <p:ext uri="{BB962C8B-B14F-4D97-AF65-F5344CB8AC3E}">
        <p14:creationId xmlns:p14="http://schemas.microsoft.com/office/powerpoint/2010/main" val="34613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Oral History Project – Chris Uchiyama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dirty="0" smtClean="0"/>
              <a:t>“the collection and study of historical information using sound recordings of interviews with people having personal knowledge of past events”</a:t>
            </a:r>
          </a:p>
          <a:p>
            <a:r>
              <a:rPr lang="en-CA" dirty="0" smtClean="0"/>
              <a:t>You may not realise it, but your stories are an important and interesting part of the history of our community</a:t>
            </a:r>
          </a:p>
          <a:p>
            <a:endParaRPr lang="en-CA" dirty="0" smtClean="0"/>
          </a:p>
          <a:p>
            <a:pPr lvl="1" eaLnBrk="1" hangingPunct="1"/>
            <a:endParaRPr lang="en-CA" sz="3200" b="1" dirty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61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CHNA </a:t>
            </a:r>
            <a:br>
              <a:rPr lang="en-US" sz="4000" dirty="0" smtClean="0"/>
            </a:br>
            <a:r>
              <a:rPr lang="en-US" sz="3200" dirty="0" smtClean="0">
                <a:solidFill>
                  <a:srgbClr val="558ED5"/>
                </a:solidFill>
              </a:rPr>
              <a:t>Agenda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1800" b="1" dirty="0"/>
              <a:t>7:00 pm </a:t>
            </a:r>
            <a:r>
              <a:rPr lang="en-CA" sz="1800" b="1" dirty="0" smtClean="0"/>
              <a:t>Review of Agenda and General Remarks:</a:t>
            </a:r>
            <a:r>
              <a:rPr lang="en-CA" sz="1800" dirty="0" smtClean="0"/>
              <a:t> </a:t>
            </a:r>
            <a:r>
              <a:rPr lang="en-CA" sz="1800" dirty="0"/>
              <a:t>Karen Wright, President CHNA</a:t>
            </a:r>
          </a:p>
          <a:p>
            <a:pPr eaLnBrk="1" hangingPunct="1"/>
            <a:r>
              <a:rPr lang="en-CA" sz="1800" b="1" dirty="0" smtClean="0"/>
              <a:t>7:05 pm Guest Speaker: </a:t>
            </a:r>
            <a:r>
              <a:rPr lang="en-CA" sz="1800" dirty="0" smtClean="0"/>
              <a:t>Marion Fraser </a:t>
            </a:r>
            <a:r>
              <a:rPr lang="en-US" sz="1800" dirty="0" smtClean="0"/>
              <a:t>CFO</a:t>
            </a:r>
            <a:r>
              <a:rPr lang="en-US" sz="1800" dirty="0"/>
              <a:t>, VP Finance and </a:t>
            </a:r>
            <a:r>
              <a:rPr lang="en-US" sz="1800" dirty="0" smtClean="0"/>
              <a:t>Admin- Heart Institute</a:t>
            </a:r>
          </a:p>
          <a:p>
            <a:pPr lvl="1" eaLnBrk="1" hangingPunct="1"/>
            <a:r>
              <a:rPr lang="en-US" sz="1400" b="1" dirty="0" smtClean="0"/>
              <a:t>HI Expansion Update</a:t>
            </a:r>
          </a:p>
          <a:p>
            <a:pPr lvl="1" eaLnBrk="1" hangingPunct="1"/>
            <a:r>
              <a:rPr lang="en-US" sz="1400" b="1" dirty="0" smtClean="0"/>
              <a:t>Cyclotron/Radioisotope Safety Program</a:t>
            </a:r>
          </a:p>
          <a:p>
            <a:pPr eaLnBrk="1" hangingPunct="1"/>
            <a:r>
              <a:rPr lang="en-CA" sz="1800" b="1" dirty="0" smtClean="0"/>
              <a:t>7:20 </a:t>
            </a:r>
            <a:r>
              <a:rPr lang="en-CA" sz="1800" b="1" dirty="0"/>
              <a:t>pm </a:t>
            </a:r>
            <a:r>
              <a:rPr lang="en-CA" sz="1800" b="1" dirty="0" smtClean="0"/>
              <a:t>Finance Report: </a:t>
            </a:r>
            <a:r>
              <a:rPr lang="en-CA" sz="1800" dirty="0" smtClean="0"/>
              <a:t>Julie </a:t>
            </a:r>
            <a:r>
              <a:rPr lang="en-CA" sz="1800" dirty="0"/>
              <a:t>Westall, Treasurer </a:t>
            </a:r>
            <a:endParaRPr lang="en-CA" sz="1800" dirty="0" smtClean="0"/>
          </a:p>
          <a:p>
            <a:r>
              <a:rPr lang="en-CA" sz="1800" b="1" dirty="0" smtClean="0"/>
              <a:t>7:25 pm History and Heritage Update:</a:t>
            </a:r>
            <a:endParaRPr lang="en-US" sz="1800" dirty="0"/>
          </a:p>
          <a:p>
            <a:pPr lvl="1" eaLnBrk="1" hangingPunct="1"/>
            <a:r>
              <a:rPr lang="en-CA" sz="1400" b="1" dirty="0" smtClean="0"/>
              <a:t>History Pin- Matt Lemay</a:t>
            </a:r>
          </a:p>
          <a:p>
            <a:pPr lvl="1" eaLnBrk="1" hangingPunct="1"/>
            <a:r>
              <a:rPr lang="en-CA" sz="1400" b="1" dirty="0" smtClean="0"/>
              <a:t>Oral History Project – Chris Uchiyama</a:t>
            </a:r>
            <a:r>
              <a:rPr lang="en-US" sz="1400" dirty="0" smtClean="0"/>
              <a:t> </a:t>
            </a:r>
          </a:p>
          <a:p>
            <a:pPr eaLnBrk="1" hangingPunct="1"/>
            <a:r>
              <a:rPr lang="en-CA" sz="1800" b="1" dirty="0" smtClean="0"/>
              <a:t>7:40 </a:t>
            </a:r>
            <a:r>
              <a:rPr lang="en-CA" sz="1800" b="1" dirty="0"/>
              <a:t>pm </a:t>
            </a:r>
            <a:r>
              <a:rPr lang="en-CA" sz="1800" b="1" dirty="0" smtClean="0"/>
              <a:t>Break</a:t>
            </a:r>
          </a:p>
          <a:p>
            <a:pPr lvl="1" eaLnBrk="1" hangingPunct="1"/>
            <a:r>
              <a:rPr lang="en-CA" sz="1400" b="1" dirty="0" smtClean="0"/>
              <a:t>Stretch and Update your Membership</a:t>
            </a:r>
          </a:p>
          <a:p>
            <a:pPr eaLnBrk="1" hangingPunct="1"/>
            <a:r>
              <a:rPr lang="en-CA" sz="1800" b="1" dirty="0" smtClean="0"/>
              <a:t>7:45 </a:t>
            </a:r>
            <a:r>
              <a:rPr lang="en-CA" sz="1800" b="1" dirty="0"/>
              <a:t>pm </a:t>
            </a:r>
            <a:r>
              <a:rPr lang="en-CA" sz="1800" b="1" dirty="0" smtClean="0"/>
              <a:t>Election Time: </a:t>
            </a:r>
            <a:r>
              <a:rPr lang="en-CA" sz="1800" dirty="0" smtClean="0"/>
              <a:t>2016 CHNA Board </a:t>
            </a:r>
          </a:p>
          <a:p>
            <a:pPr eaLnBrk="1" hangingPunct="1"/>
            <a:r>
              <a:rPr lang="en-CA" sz="1800" b="1" dirty="0" smtClean="0"/>
              <a:t>7:55 pm Constitution Explained: </a:t>
            </a:r>
            <a:r>
              <a:rPr lang="en-CA" sz="1800" dirty="0" smtClean="0"/>
              <a:t>Peter Eady, Vice President</a:t>
            </a:r>
          </a:p>
          <a:p>
            <a:pPr eaLnBrk="1" hangingPunct="1"/>
            <a:r>
              <a:rPr lang="en-CA" sz="1800" b="1" dirty="0" smtClean="0"/>
              <a:t>8:05 pm Kitchissippi Update – Councillor </a:t>
            </a:r>
            <a:r>
              <a:rPr lang="en-CA" sz="1800" b="1" dirty="0" err="1" smtClean="0"/>
              <a:t>Leiper</a:t>
            </a:r>
            <a:endParaRPr lang="en-CA" sz="1800" b="1" dirty="0" smtClean="0"/>
          </a:p>
          <a:p>
            <a:pPr eaLnBrk="1" hangingPunct="1"/>
            <a:r>
              <a:rPr lang="en-CA" sz="1800" b="1" dirty="0" smtClean="0"/>
              <a:t>8:20 pm Q&amp;A</a:t>
            </a:r>
          </a:p>
          <a:p>
            <a:pPr eaLnBrk="1" hangingPunct="1"/>
            <a:r>
              <a:rPr lang="en-CA" sz="1800" b="1" dirty="0" smtClean="0"/>
              <a:t>8:30 Adjournment</a:t>
            </a:r>
          </a:p>
        </p:txBody>
      </p:sp>
    </p:spTree>
    <p:extLst>
      <p:ext uri="{BB962C8B-B14F-4D97-AF65-F5344CB8AC3E}">
        <p14:creationId xmlns:p14="http://schemas.microsoft.com/office/powerpoint/2010/main" val="32260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2016 CHNA Board Election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b="1" dirty="0" smtClean="0"/>
              <a:t>Roles and Nominees (*returning)</a:t>
            </a:r>
          </a:p>
          <a:p>
            <a:pPr lvl="1"/>
            <a:r>
              <a:rPr lang="en-US" sz="2400" i="1" dirty="0" smtClean="0"/>
              <a:t>President – Karen Wright *</a:t>
            </a:r>
          </a:p>
          <a:p>
            <a:pPr lvl="1"/>
            <a:r>
              <a:rPr lang="en-US" sz="2400" i="1" dirty="0" smtClean="0"/>
              <a:t>Vice President – Peter </a:t>
            </a:r>
            <a:r>
              <a:rPr lang="en-US" sz="2400" i="1" dirty="0" err="1" smtClean="0"/>
              <a:t>Eady</a:t>
            </a:r>
            <a:r>
              <a:rPr lang="en-US" sz="2400" i="1" dirty="0" smtClean="0"/>
              <a:t>*</a:t>
            </a:r>
          </a:p>
          <a:p>
            <a:pPr lvl="1"/>
            <a:r>
              <a:rPr lang="en-US" sz="2400" i="1" dirty="0" smtClean="0"/>
              <a:t>Treasurer – Julie Westall*</a:t>
            </a:r>
          </a:p>
          <a:p>
            <a:pPr lvl="1"/>
            <a:r>
              <a:rPr lang="en-US" sz="2400" i="1" dirty="0"/>
              <a:t>Secretary – Katherine Steinhoff </a:t>
            </a:r>
            <a:r>
              <a:rPr lang="en-US" sz="2400" i="1" dirty="0" smtClean="0"/>
              <a:t>*</a:t>
            </a:r>
          </a:p>
          <a:p>
            <a:pPr lvl="1"/>
            <a:r>
              <a:rPr lang="en-US" sz="2400" i="1" dirty="0" smtClean="0"/>
              <a:t>Development – Kathy Kennedy*</a:t>
            </a:r>
          </a:p>
          <a:p>
            <a:pPr lvl="1"/>
            <a:r>
              <a:rPr lang="en-US" sz="2400" i="1" dirty="0" smtClean="0"/>
              <a:t>Safety – Shane Quinn*</a:t>
            </a:r>
          </a:p>
          <a:p>
            <a:pPr lvl="1"/>
            <a:r>
              <a:rPr lang="en-US" sz="2400" i="1" dirty="0" smtClean="0"/>
              <a:t>Transportation  -  Luanne Calcutt*</a:t>
            </a:r>
          </a:p>
          <a:p>
            <a:pPr lvl="1"/>
            <a:r>
              <a:rPr lang="en-US" sz="2400" i="1" dirty="0" smtClean="0"/>
              <a:t>Communications  - Alyson Queen*</a:t>
            </a:r>
          </a:p>
          <a:p>
            <a:pPr lvl="1"/>
            <a:r>
              <a:rPr lang="en-US" sz="2400" i="1" dirty="0" smtClean="0"/>
              <a:t>Fundraising and Membership – Shelley Mullins*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</TotalTime>
  <Words>869</Words>
  <Application>Microsoft Office PowerPoint</Application>
  <PresentationFormat>On-screen Show (4:3)</PresentationFormat>
  <Paragraphs>154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CHNA  Agenda</vt:lpstr>
      <vt:lpstr>Heart Institute Update – Marion Fraser CFO, VP Finance and Admin</vt:lpstr>
      <vt:lpstr>CHNA  Agenda</vt:lpstr>
      <vt:lpstr>Finances</vt:lpstr>
      <vt:lpstr>CHNA  Agenda</vt:lpstr>
      <vt:lpstr>Oral History Project – Chris Uchiyama</vt:lpstr>
      <vt:lpstr>CHNA  Agenda</vt:lpstr>
      <vt:lpstr>2016 CHNA Board Election</vt:lpstr>
      <vt:lpstr>CHNA  Agenda</vt:lpstr>
      <vt:lpstr>Constitution Explained – Peter Eady, VP </vt:lpstr>
      <vt:lpstr>CHNA  Agenda</vt:lpstr>
      <vt:lpstr>Kitchissippi Update – Councillor Jeff Leiper</vt:lpstr>
      <vt:lpstr>Open Discussion /Q&amp;A</vt:lpstr>
      <vt:lpstr>CHNA  Agenda</vt:lpstr>
    </vt:vector>
  </TitlesOfParts>
  <Company>Cadence Design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 Goss</dc:creator>
  <cp:lastModifiedBy>IBM_ADMIN</cp:lastModifiedBy>
  <cp:revision>92</cp:revision>
  <dcterms:created xsi:type="dcterms:W3CDTF">2013-11-02T14:04:25Z</dcterms:created>
  <dcterms:modified xsi:type="dcterms:W3CDTF">2015-11-03T22:53:43Z</dcterms:modified>
</cp:coreProperties>
</file>