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8"/>
  </p:notesMasterIdLst>
  <p:sldIdLst>
    <p:sldId id="256" r:id="rId2"/>
    <p:sldId id="257" r:id="rId3"/>
    <p:sldId id="286" r:id="rId4"/>
    <p:sldId id="287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65" autoAdjust="0"/>
  </p:normalViewPr>
  <p:slideViewPr>
    <p:cSldViewPr snapToGrid="0" snapToObjects="1">
      <p:cViewPr varScale="1">
        <p:scale>
          <a:sx n="78" d="100"/>
          <a:sy n="78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4DBB2-FFD5-4D5F-B40F-4BB90A81032E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57E99A-C88F-4E31-908A-4771DB94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447A-34F9-4238-8275-08BCBEB824CA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0A69-00D0-4E84-8A6D-32BC91EB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1AF2-5D1B-45B0-9251-5BC782DD9EB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B804-E312-437D-AA69-E7C24D3C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4E85-2A45-4B41-8F53-3DC54DBA771A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945C-7500-483E-9E77-B285DD4CB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12A2-8BE4-4716-A9A6-65952BE6F7CC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75E5-15E5-4C31-9B7A-7FC153AA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3E88-944A-4787-B961-558251269C3F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EB60-4477-44C4-9296-1D6DF6EF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8980-E8B7-41B8-858B-6A21AA246322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22F0-0010-4360-919A-40AC9E10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0EC8-D1EA-4043-8110-6159F96D7F0F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ADF-B107-4EA4-BC74-43493A1E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B37-59E7-4C4B-9092-D2D9699C789D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3DE8-C459-4D2E-9B58-85BF998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927D-7B86-49F4-A8B3-EEA0104ACDF6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3877-F09D-4890-AA7A-8BA817E9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52C8-656D-42B1-A772-9BE568B69F80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271A-96BC-480D-B003-A543C6B5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vicLettersHomePage.jpg"/>
          <p:cNvPicPr>
            <a:picLocks noChangeAspect="1"/>
          </p:cNvPicPr>
          <p:nvPr userDrawn="1"/>
        </p:nvPicPr>
        <p:blipFill>
          <a:blip r:embed="rId12">
            <a:alphaModFix amt="8000"/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-398242" y="99882"/>
            <a:ext cx="11453493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6D4C-0083-44B2-9C67-278DC57E5CAB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336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64C6B-7F93-4AB9-AF22-7A3279CC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CivicLettersHomePag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E939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ivicLettersHome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457200"/>
            <a:ext cx="67770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806450" y="4222750"/>
            <a:ext cx="7594600" cy="1752600"/>
          </a:xfrm>
        </p:spPr>
        <p:txBody>
          <a:bodyPr/>
          <a:lstStyle/>
          <a:p>
            <a:pPr eaLnBrk="1" hangingPunct="1"/>
            <a:r>
              <a:rPr lang="en-CA" b="1" dirty="0">
                <a:solidFill>
                  <a:schemeClr val="tx1"/>
                </a:solidFill>
              </a:rPr>
              <a:t>Civic Hospital Neighbourhood Association Spring Information Meeting</a:t>
            </a:r>
          </a:p>
          <a:p>
            <a:pPr eaLnBrk="1" hangingPunct="1"/>
            <a:r>
              <a:rPr lang="en-CA" sz="2000" b="1" dirty="0">
                <a:solidFill>
                  <a:schemeClr val="tx1"/>
                </a:solidFill>
              </a:rPr>
              <a:t>May 25, 2016</a:t>
            </a:r>
          </a:p>
          <a:p>
            <a:pPr eaLnBrk="1" hangingPunct="1"/>
            <a:r>
              <a:rPr lang="en-CA" sz="2000" b="1" dirty="0">
                <a:solidFill>
                  <a:schemeClr val="tx1"/>
                </a:solidFill>
              </a:rPr>
              <a:t>www.chnaottawa.ca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CHNA </a:t>
            </a:r>
            <a:br>
              <a:rPr lang="en-US" sz="4000" dirty="0"/>
            </a:br>
            <a:r>
              <a:rPr lang="en-US" sz="3200" dirty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7:00 pm Review of Agenda and General Remarks:</a:t>
            </a:r>
            <a:r>
              <a:rPr lang="en-CA" sz="1800" dirty="0"/>
              <a:t> Karen Wright, President CHNA</a:t>
            </a:r>
          </a:p>
          <a:p>
            <a:pPr eaLnBrk="1" hangingPunct="1"/>
            <a:r>
              <a:rPr lang="en-CA" sz="1800" b="1" dirty="0"/>
              <a:t>7:05 pm Guest Speaker: </a:t>
            </a:r>
            <a:r>
              <a:rPr lang="en-CA" sz="1800" dirty="0"/>
              <a:t>Marion Fraser </a:t>
            </a:r>
            <a:r>
              <a:rPr lang="en-US" sz="1800" dirty="0"/>
              <a:t>CFO, VP Finance and Admin- Heart Institute</a:t>
            </a:r>
          </a:p>
          <a:p>
            <a:pPr lvl="1" eaLnBrk="1" hangingPunct="1"/>
            <a:r>
              <a:rPr lang="en-US" sz="1400" b="1" dirty="0"/>
              <a:t>UOHI Expansion Update</a:t>
            </a:r>
          </a:p>
          <a:p>
            <a:pPr eaLnBrk="1" hangingPunct="1"/>
            <a:r>
              <a:rPr lang="en-CA" sz="1800" b="1" dirty="0"/>
              <a:t>7:20 pm Spring Report: </a:t>
            </a:r>
            <a:r>
              <a:rPr lang="en-CA" sz="1800" dirty="0"/>
              <a:t>Karen Wright </a:t>
            </a:r>
          </a:p>
          <a:p>
            <a:r>
              <a:rPr lang="en-CA" sz="1800" b="1" dirty="0"/>
              <a:t>7:45 pm Kitchissippi Update : </a:t>
            </a:r>
            <a:r>
              <a:rPr lang="en-CA" sz="1800" dirty="0"/>
              <a:t>Councillor </a:t>
            </a:r>
            <a:r>
              <a:rPr lang="en-CA" sz="1800" dirty="0" err="1"/>
              <a:t>Leiper</a:t>
            </a:r>
            <a:endParaRPr lang="en-US" sz="1800" dirty="0"/>
          </a:p>
          <a:p>
            <a:pPr eaLnBrk="1" hangingPunct="1"/>
            <a:r>
              <a:rPr lang="en-CA" sz="1800" b="1" dirty="0"/>
              <a:t>8:00 pm Light Refreshments and Networking </a:t>
            </a:r>
          </a:p>
          <a:p>
            <a:pPr eaLnBrk="1" hangingPunct="1"/>
            <a:r>
              <a:rPr lang="en-CA" sz="1800" b="1" dirty="0"/>
              <a:t>9:00 pm Adjournment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779"/>
            <a:ext cx="6573795" cy="2011362"/>
          </a:xfrm>
        </p:spPr>
        <p:txBody>
          <a:bodyPr/>
          <a:lstStyle/>
          <a:p>
            <a:r>
              <a:rPr lang="en-US" sz="4000" dirty="0"/>
              <a:t>Heart Institute Update</a:t>
            </a:r>
            <a:br>
              <a:rPr lang="en-US" sz="4000" dirty="0"/>
            </a:br>
            <a:r>
              <a:rPr lang="en-US" sz="2800" dirty="0"/>
              <a:t>– Marion Fraser CFO, VP Finance and Admin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81816" y="810463"/>
            <a:ext cx="2228850" cy="2857500"/>
          </a:xfrm>
        </p:spPr>
      </p:pic>
    </p:spTree>
    <p:extLst>
      <p:ext uri="{BB962C8B-B14F-4D97-AF65-F5344CB8AC3E}">
        <p14:creationId xmlns:p14="http://schemas.microsoft.com/office/powerpoint/2010/main" val="13579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779"/>
            <a:ext cx="6573795" cy="2011362"/>
          </a:xfrm>
        </p:spPr>
        <p:txBody>
          <a:bodyPr/>
          <a:lstStyle/>
          <a:p>
            <a:r>
              <a:rPr lang="en-US" sz="4000" dirty="0"/>
              <a:t>Spring Report</a:t>
            </a:r>
            <a:br>
              <a:rPr lang="en-US" sz="4000" dirty="0"/>
            </a:br>
            <a:r>
              <a:rPr lang="en-US" sz="2800" dirty="0"/>
              <a:t>– Karen Wright,  President, CHNA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17" y="903561"/>
            <a:ext cx="2802413" cy="2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4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2486498"/>
            <a:ext cx="8229600" cy="1143000"/>
          </a:xfrm>
        </p:spPr>
        <p:txBody>
          <a:bodyPr/>
          <a:lstStyle/>
          <a:p>
            <a:r>
              <a:rPr lang="en-US" sz="4000" dirty="0"/>
              <a:t>Kitchissippi Update</a:t>
            </a:r>
            <a:br>
              <a:rPr lang="en-US" sz="4000" dirty="0"/>
            </a:br>
            <a:r>
              <a:rPr lang="en-US" sz="4000" dirty="0"/>
              <a:t>– Councillor Jeff </a:t>
            </a:r>
            <a:r>
              <a:rPr lang="en-US" sz="4000" dirty="0" err="1"/>
              <a:t>Leiper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81" t="23256" r="12767" b="741"/>
          <a:stretch/>
        </p:blipFill>
        <p:spPr>
          <a:xfrm>
            <a:off x="5684107" y="766119"/>
            <a:ext cx="2570207" cy="31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Refreshments and Networking </a:t>
            </a:r>
          </a:p>
        </p:txBody>
      </p:sp>
    </p:spTree>
    <p:extLst>
      <p:ext uri="{BB962C8B-B14F-4D97-AF65-F5344CB8AC3E}">
        <p14:creationId xmlns:p14="http://schemas.microsoft.com/office/powerpoint/2010/main" val="240355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79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CHNA  Agenda</vt:lpstr>
      <vt:lpstr>Heart Institute Update – Marion Fraser CFO, VP Finance and Admin</vt:lpstr>
      <vt:lpstr>Spring Report – Karen Wright,  President, CHNA</vt:lpstr>
      <vt:lpstr>Kitchissippi Update – Councillor Jeff Leiper</vt:lpstr>
      <vt:lpstr>Refreshments and Networking </vt:lpstr>
    </vt:vector>
  </TitlesOfParts>
  <Company>Cadence Design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Goss</dc:creator>
  <cp:lastModifiedBy>Corey Glynn</cp:lastModifiedBy>
  <cp:revision>95</cp:revision>
  <dcterms:created xsi:type="dcterms:W3CDTF">2013-11-02T14:04:25Z</dcterms:created>
  <dcterms:modified xsi:type="dcterms:W3CDTF">2016-11-10T15:12:26Z</dcterms:modified>
</cp:coreProperties>
</file>